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44" r:id="rId5"/>
    <p:sldId id="359" r:id="rId6"/>
    <p:sldId id="348" r:id="rId7"/>
    <p:sldId id="358" r:id="rId8"/>
    <p:sldId id="362" r:id="rId9"/>
    <p:sldId id="345" r:id="rId10"/>
    <p:sldId id="3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28" autoAdjust="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7/15/2025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EEB97-DD5F-754A-50F9-8D813D72A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3F43C-E1C5-A183-C4BC-C4D0FFCD5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14EDA1-BF02-8AB7-D9C9-086C40082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7F6DE-2F55-7692-EAD4-FA4FA3C09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IoT-For-Beginners/tree/ma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forum.arduino.cc/t/connect-a-6v-battery-to-the-vin-port/1047992" TargetMode="External"/><Relationship Id="rId5" Type="http://schemas.openxmlformats.org/officeDocument/2006/relationships/hyperlink" Target="https://gisgeography.com/ndvi-normalized-difference-vegetation-index/" TargetMode="External"/><Relationship Id="rId4" Type="http://schemas.openxmlformats.org/officeDocument/2006/relationships/hyperlink" Target="https://pyimagesearch.com/2021/04/12/opencv-haar-cascad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group of potted plants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458787" y="541175"/>
            <a:ext cx="11274425" cy="5943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151" y="-998339"/>
            <a:ext cx="6217337" cy="30790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IOT: Smart Plant Pot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E0015-5119-9AC0-E6FE-33BF88CFD780}"/>
              </a:ext>
            </a:extLst>
          </p:cNvPr>
          <p:cNvSpPr txBox="1"/>
          <p:nvPr/>
        </p:nvSpPr>
        <p:spPr>
          <a:xfrm>
            <a:off x="533433" y="737119"/>
            <a:ext cx="4099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-Lê Đức Anh </a:t>
            </a:r>
            <a:r>
              <a:rPr lang="en-US" dirty="0" err="1">
                <a:latin typeface="Aptos" panose="020B0004020202020204" pitchFamily="34" charset="0"/>
              </a:rPr>
              <a:t>Toàn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-Trịnh Phạm </a:t>
            </a:r>
            <a:r>
              <a:rPr lang="en-US" dirty="0" err="1">
                <a:latin typeface="Aptos" panose="020B0004020202020204" pitchFamily="34" charset="0"/>
              </a:rPr>
              <a:t>Phú</a:t>
            </a:r>
            <a:r>
              <a:rPr lang="en-US" dirty="0">
                <a:latin typeface="Aptos" panose="020B0004020202020204" pitchFamily="34" charset="0"/>
              </a:rPr>
              <a:t> Quang</a:t>
            </a:r>
          </a:p>
          <a:p>
            <a:r>
              <a:rPr lang="en-US" dirty="0">
                <a:latin typeface="Aptos" panose="020B0004020202020204" pitchFamily="34" charset="0"/>
              </a:rPr>
              <a:t>-Nguyễn Hoàng Nguyên Khải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CD692-91D0-F80D-1A74-AFB97A49BD45}"/>
              </a:ext>
            </a:extLst>
          </p:cNvPr>
          <p:cNvSpPr txBox="1"/>
          <p:nvPr/>
        </p:nvSpPr>
        <p:spPr>
          <a:xfrm>
            <a:off x="8587313" y="1900089"/>
            <a:ext cx="282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+mj-lt"/>
              </a:rPr>
              <a:t>Final </a:t>
            </a:r>
            <a:r>
              <a:rPr lang="en-US" dirty="0">
                <a:latin typeface="+mj-lt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06E36-E9A7-9527-59A9-2966DFA46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B7639E-03AD-0CB3-DD51-8EB160D1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63" y="-932715"/>
            <a:ext cx="4114800" cy="5059680"/>
          </a:xfrm>
        </p:spPr>
        <p:txBody>
          <a:bodyPr/>
          <a:lstStyle/>
          <a:p>
            <a:r>
              <a:rPr lang="en-US" dirty="0"/>
              <a:t>About us and our project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56C7C-C663-CCEC-2794-515C5166E88E}"/>
              </a:ext>
            </a:extLst>
          </p:cNvPr>
          <p:cNvSpPr txBox="1"/>
          <p:nvPr/>
        </p:nvSpPr>
        <p:spPr>
          <a:xfrm>
            <a:off x="6096000" y="1597125"/>
            <a:ext cx="5094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Detect moisture level in the soil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Self-Water based on the moisture detected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Runs on batteries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Energy and Water Cost-Efficient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Runs even if the house’s power is out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ptos" panose="020B0004020202020204" pitchFamily="34" charset="0"/>
              </a:rPr>
              <a:t>Only have to replace battery every few months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CC1DF-6863-C798-FFEA-7BC7E2B91CA8}"/>
              </a:ext>
            </a:extLst>
          </p:cNvPr>
          <p:cNvSpPr txBox="1"/>
          <p:nvPr/>
        </p:nvSpPr>
        <p:spPr>
          <a:xfrm>
            <a:off x="6096000" y="794036"/>
            <a:ext cx="543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ptos" panose="020B0004020202020204" pitchFamily="34" charset="0"/>
              </a:rPr>
              <a:t>What can our project do: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D7D87-F270-2D29-DDE0-1A352799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98" y="3173661"/>
            <a:ext cx="3039507" cy="2760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2B7DCE-F0D6-482C-2DDC-A5715B18438F}"/>
              </a:ext>
            </a:extLst>
          </p:cNvPr>
          <p:cNvSpPr txBox="1"/>
          <p:nvPr/>
        </p:nvSpPr>
        <p:spPr>
          <a:xfrm>
            <a:off x="895738" y="2711996"/>
            <a:ext cx="3039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ptos" panose="020B0004020202020204" pitchFamily="34" charset="0"/>
              </a:rPr>
              <a:t>We use </a:t>
            </a:r>
            <a:r>
              <a:rPr lang="en-US" sz="2400" dirty="0" err="1">
                <a:solidFill>
                  <a:srgbClr val="00B050"/>
                </a:solidFill>
                <a:latin typeface="Aptos" panose="020B0004020202020204" pitchFamily="34" charset="0"/>
              </a:rPr>
              <a:t>Cây</a:t>
            </a:r>
            <a:r>
              <a:rPr lang="en-US" sz="2400" dirty="0">
                <a:solidFill>
                  <a:srgbClr val="00B050"/>
                </a:solidFill>
                <a:latin typeface="Aptos" panose="020B0004020202020204" pitchFamily="34" charset="0"/>
              </a:rPr>
              <a:t> Rau </a:t>
            </a:r>
            <a:r>
              <a:rPr lang="en-US" sz="2400" dirty="0" err="1">
                <a:solidFill>
                  <a:srgbClr val="00B050"/>
                </a:solidFill>
                <a:latin typeface="Aptos" panose="020B0004020202020204" pitchFamily="34" charset="0"/>
              </a:rPr>
              <a:t>Má</a:t>
            </a:r>
            <a:endParaRPr lang="en-US" sz="2400" dirty="0">
              <a:solidFill>
                <a:srgbClr val="00B05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7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-1172249"/>
            <a:ext cx="4114800" cy="5029200"/>
          </a:xfrm>
        </p:spPr>
        <p:txBody>
          <a:bodyPr/>
          <a:lstStyle/>
          <a:p>
            <a:r>
              <a:rPr lang="en-US" dirty="0"/>
              <a:t>Hardware: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5227" y="1020445"/>
            <a:ext cx="4802735" cy="5029200"/>
          </a:xfrm>
        </p:spPr>
        <p:txBody>
          <a:bodyPr/>
          <a:lstStyle/>
          <a:p>
            <a:r>
              <a:rPr lang="en-US" b="1" dirty="0">
                <a:latin typeface="Aptos" panose="020B0004020202020204" pitchFamily="34" charset="0"/>
              </a:rPr>
              <a:t>ESP 32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b="1" dirty="0">
                <a:latin typeface="Aptos" panose="020B0004020202020204" pitchFamily="34" charset="0"/>
              </a:rPr>
              <a:t>Soil Moisture Sensor</a:t>
            </a:r>
          </a:p>
          <a:p>
            <a:r>
              <a:rPr lang="en-US" b="1" dirty="0">
                <a:latin typeface="Aptos" panose="020B0004020202020204" pitchFamily="34" charset="0"/>
              </a:rPr>
              <a:t>1 Channel Relay Module</a:t>
            </a:r>
          </a:p>
          <a:p>
            <a:r>
              <a:rPr lang="en-US" b="1" dirty="0">
                <a:latin typeface="Aptos" panose="020B0004020202020204" pitchFamily="34" charset="0"/>
              </a:rPr>
              <a:t>Mini Pump</a:t>
            </a:r>
          </a:p>
          <a:p>
            <a:r>
              <a:rPr lang="en-US" b="1" dirty="0">
                <a:latin typeface="Aptos" panose="020B0004020202020204" pitchFamily="34" charset="0"/>
              </a:rPr>
              <a:t>Plastic Pipe (1 meter) 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b="1" dirty="0">
                <a:latin typeface="Aptos" panose="020B0004020202020204" pitchFamily="34" charset="0"/>
              </a:rPr>
              <a:t>Small Battery Box + 4 AA battery(6V)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C6498-78E3-3859-4F97-C4C23946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95" y="1958171"/>
            <a:ext cx="5288008" cy="37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D3C5-E8CF-044F-BE8A-5A090A8B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9" y="-1494155"/>
            <a:ext cx="4114800" cy="5029200"/>
          </a:xfrm>
        </p:spPr>
        <p:txBody>
          <a:bodyPr/>
          <a:lstStyle/>
          <a:p>
            <a:r>
              <a:rPr lang="en-US" dirty="0"/>
              <a:t>Code: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EDAE5-CF79-EAAF-592C-919C20C39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CD288-9E07-E48E-58DD-D6BA0D56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681" y="1675332"/>
            <a:ext cx="5284879" cy="4090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8E984-154B-E7F3-9DDF-01A2A3420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06" y="1675332"/>
            <a:ext cx="4882778" cy="4090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BA9E2C-A338-8392-5B82-010A5F697EBB}"/>
              </a:ext>
            </a:extLst>
          </p:cNvPr>
          <p:cNvSpPr txBox="1"/>
          <p:nvPr/>
        </p:nvSpPr>
        <p:spPr>
          <a:xfrm>
            <a:off x="4421256" y="833830"/>
            <a:ext cx="3349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ptos" panose="020B0004020202020204" pitchFamily="34" charset="0"/>
              </a:rPr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732CA-C41D-EA52-DF25-455FC0CBAFAE}"/>
              </a:ext>
            </a:extLst>
          </p:cNvPr>
          <p:cNvSpPr txBox="1"/>
          <p:nvPr/>
        </p:nvSpPr>
        <p:spPr>
          <a:xfrm>
            <a:off x="4926563" y="5906278"/>
            <a:ext cx="25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17071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3F280-8D9B-E4A1-F641-DC731D7D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45CF-84CD-2BE4-E0FC-78F426F6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9" y="-1494155"/>
            <a:ext cx="4114800" cy="5029200"/>
          </a:xfrm>
        </p:spPr>
        <p:txBody>
          <a:bodyPr/>
          <a:lstStyle/>
          <a:p>
            <a:r>
              <a:rPr lang="en-US" dirty="0"/>
              <a:t>Code: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16E0-F826-B18B-BD39-A906CBAB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28771-2649-0B74-A888-A229010F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1482508"/>
            <a:ext cx="5456176" cy="4325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536883-F339-E0AA-074F-2BF4ACB2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50" y="1482507"/>
            <a:ext cx="5478889" cy="4325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9E9946-C696-3F00-2544-C04A06E40D98}"/>
              </a:ext>
            </a:extLst>
          </p:cNvPr>
          <p:cNvSpPr txBox="1"/>
          <p:nvPr/>
        </p:nvSpPr>
        <p:spPr>
          <a:xfrm>
            <a:off x="4142114" y="726887"/>
            <a:ext cx="3822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Aptos" panose="020B0004020202020204" pitchFamily="34" charset="0"/>
              </a:rPr>
              <a:t>AFTER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268DFE-0945-8DEC-BF17-1F4D213DE7EA}"/>
              </a:ext>
            </a:extLst>
          </p:cNvPr>
          <p:cNvSpPr txBox="1"/>
          <p:nvPr/>
        </p:nvSpPr>
        <p:spPr>
          <a:xfrm>
            <a:off x="5054958" y="5986361"/>
            <a:ext cx="199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ESP 32</a:t>
            </a:r>
          </a:p>
        </p:txBody>
      </p:sp>
    </p:spTree>
    <p:extLst>
      <p:ext uri="{BB962C8B-B14F-4D97-AF65-F5344CB8AC3E}">
        <p14:creationId xmlns:p14="http://schemas.microsoft.com/office/powerpoint/2010/main" val="2001598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920"/>
            <a:ext cx="4114800" cy="5059680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747F5-C68F-7AB4-EE5A-6F89096F8F8E}"/>
              </a:ext>
            </a:extLst>
          </p:cNvPr>
          <p:cNvSpPr txBox="1"/>
          <p:nvPr/>
        </p:nvSpPr>
        <p:spPr>
          <a:xfrm>
            <a:off x="6096000" y="2558178"/>
            <a:ext cx="5094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Encourage people to start keeping a pet plant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Give them a sense of responsibility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Reduce Stress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Improve Air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Low-Cost and Low-Maintenance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646" y="685800"/>
            <a:ext cx="7517052" cy="5486400"/>
          </a:xfrm>
        </p:spPr>
        <p:txBody>
          <a:bodyPr/>
          <a:lstStyle/>
          <a:p>
            <a:r>
              <a:rPr lang="en-US" dirty="0"/>
              <a:t>Thank you for listening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6E3A0-D037-0AE0-5747-8D9FB144D6E7}"/>
              </a:ext>
            </a:extLst>
          </p:cNvPr>
          <p:cNvSpPr txBox="1"/>
          <p:nvPr/>
        </p:nvSpPr>
        <p:spPr>
          <a:xfrm>
            <a:off x="667139" y="4787199"/>
            <a:ext cx="8178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https://github.com/microsoft/IoT-For-Beginners/tree/main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4"/>
              </a:rPr>
              <a:t>https://pyimagesearch.com/2021/04/12/opencv-haar-cascades/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5"/>
              </a:rPr>
              <a:t>https://gisgeography.com/ndvi-normalized-difference-vegetation-index/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6"/>
              </a:rPr>
              <a:t>https://forum.arduino.cc/t/connect-a-6v-battery-to-the-vin-port/1047992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DF3CF-5859-3FD6-D5CF-F7621D5092E9}"/>
              </a:ext>
            </a:extLst>
          </p:cNvPr>
          <p:cNvSpPr txBox="1"/>
          <p:nvPr/>
        </p:nvSpPr>
        <p:spPr>
          <a:xfrm>
            <a:off x="443204" y="4602533"/>
            <a:ext cx="164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{F38D7795-771D-443B-88E7-546F630AFC85}tf66722518_win32</Template>
  <TotalTime>267</TotalTime>
  <Words>194</Words>
  <Application>Microsoft Office PowerPoint</Application>
  <PresentationFormat>Widescreen</PresentationFormat>
  <Paragraphs>51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Bodoni MT</vt:lpstr>
      <vt:lpstr>Calibri</vt:lpstr>
      <vt:lpstr>Source Sans Pro Light</vt:lpstr>
      <vt:lpstr>Wingdings</vt:lpstr>
      <vt:lpstr>Custom</vt:lpstr>
      <vt:lpstr>IOT: Smart Plant Pot</vt:lpstr>
      <vt:lpstr>About us and our project </vt:lpstr>
      <vt:lpstr>Hardware:</vt:lpstr>
      <vt:lpstr>Code:</vt:lpstr>
      <vt:lpstr>Code:</vt:lpstr>
      <vt:lpstr>Why?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Momiji Inubashiri</dc:creator>
  <cp:lastModifiedBy>Momiji Inubashiri</cp:lastModifiedBy>
  <cp:revision>6</cp:revision>
  <dcterms:created xsi:type="dcterms:W3CDTF">2025-05-09T02:44:50Z</dcterms:created>
  <dcterms:modified xsi:type="dcterms:W3CDTF">2025-07-15T13:21:05Z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